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6fffce69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6fffce69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6fffce69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6fffce69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56fffce69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56fffce69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56fffce69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56fffce69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6fffce69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56fffce69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56fffce69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56fffce69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56fffce69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56fffce69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2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Generic and Specialized Word Embeddings for Multi-domain Machine Translation</a:t>
            </a:r>
            <a:endParaRPr sz="3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88450"/>
            <a:ext cx="85206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3836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MinhQuang Pham</a:t>
            </a:r>
            <a:r>
              <a:rPr i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†‡, Josep Crego†, Jean Senellart† and François Yvon‡</a:t>
            </a:r>
            <a:endParaRPr sz="1600">
              <a:solidFill>
                <a:srgbClr val="000000"/>
              </a:solidFill>
            </a:endParaRPr>
          </a:p>
          <a:p>
            <a:pPr indent="0" lvl="0" marL="73836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†SYSTRAN / 5 rue Feydeau, 75002 Paris, France </a:t>
            </a:r>
            <a:endParaRPr sz="1600">
              <a:solidFill>
                <a:srgbClr val="000000"/>
              </a:solidFill>
            </a:endParaRPr>
          </a:p>
          <a:p>
            <a:pPr indent="0" lvl="0" marL="73836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‡LIMSI-CNRS, Université Paris-Saclay 91405 Orsay, France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Multi-domain machine translation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General context: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Multiple in-domain training data 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Multiple in-domain test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Multi-domain objective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High performance in all in-domain test sets.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Loss function: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Sharing parameters: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47059" l="52646" r="14644" t="42959"/>
          <a:stretch/>
        </p:blipFill>
        <p:spPr>
          <a:xfrm>
            <a:off x="1603666" y="2990950"/>
            <a:ext cx="33366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62534" l="60942" r="11637" t="31100"/>
          <a:stretch/>
        </p:blipFill>
        <p:spPr>
          <a:xfrm>
            <a:off x="5178350" y="3028176"/>
            <a:ext cx="2792573" cy="3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45012" l="38408" r="41911" t="50628"/>
          <a:stretch/>
        </p:blipFill>
        <p:spPr>
          <a:xfrm>
            <a:off x="1287150" y="4181400"/>
            <a:ext cx="2328773" cy="2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40693" l="51016" r="40684" t="54967"/>
          <a:stretch/>
        </p:blipFill>
        <p:spPr>
          <a:xfrm>
            <a:off x="3653125" y="4198137"/>
            <a:ext cx="872717" cy="2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Generic and Specialized Word Embedding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9760" l="46375" r="4314" t="21203"/>
          <a:stretch/>
        </p:blipFill>
        <p:spPr>
          <a:xfrm>
            <a:off x="311700" y="1569125"/>
            <a:ext cx="4749552" cy="26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40836" l="20260" r="38568" t="41948"/>
          <a:stretch/>
        </p:blipFill>
        <p:spPr>
          <a:xfrm>
            <a:off x="5061250" y="1845175"/>
            <a:ext cx="3764750" cy="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 b="21164" l="21562" r="56468" t="73483"/>
          <a:stretch/>
        </p:blipFill>
        <p:spPr>
          <a:xfrm>
            <a:off x="5215550" y="2961125"/>
            <a:ext cx="2008848" cy="27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Algorithm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9112" l="43859" r="5205" t="24854"/>
          <a:stretch/>
        </p:blipFill>
        <p:spPr>
          <a:xfrm>
            <a:off x="311700" y="1248925"/>
            <a:ext cx="468513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3 in-domain corpora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ECB, EMEA, EPPS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2 translation tasks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En-De, En-Fr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Evaluation settings: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Random splits: Train/Dev/Test ( */ 1k/ 1k)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Baselines: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All data tr</a:t>
            </a:r>
            <a:r>
              <a:rPr lang="en"/>
              <a:t>a</a:t>
            </a:r>
            <a:r>
              <a:rPr lang="en"/>
              <a:t>ining.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Fine-tuning by continue training with in-domain corpora.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Domain control features (</a:t>
            </a:r>
            <a:r>
              <a:rPr lang="en" sz="1100"/>
              <a:t>C. Kobus et al</a:t>
            </a:r>
            <a:r>
              <a:rPr lang="en"/>
              <a:t>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WDCMT </a:t>
            </a:r>
            <a:r>
              <a:rPr lang="en"/>
              <a:t>(</a:t>
            </a:r>
            <a:r>
              <a:rPr lang="en" sz="1200"/>
              <a:t>J. Zeng et al)</a:t>
            </a:r>
            <a:endParaRPr sz="1200"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4654" l="64687" r="11635" t="52219"/>
          <a:stretch/>
        </p:blipFill>
        <p:spPr>
          <a:xfrm>
            <a:off x="5505750" y="1257375"/>
            <a:ext cx="2590550" cy="203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31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In-domain tests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784050" y="2571750"/>
            <a:ext cx="4244400" cy="23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 sz="1500"/>
              <a:t>Notations:</a:t>
            </a:r>
            <a:endParaRPr sz="15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pred : using domain label predicted by a pretrained domain classifier.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wrong: using random domain label.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oracle: using domain-label of in-domain corpora from which the test sets were splitted.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oracle</a:t>
            </a:r>
            <a:r>
              <a:rPr baseline="30000" lang="en" sz="1200"/>
              <a:t>0.5</a:t>
            </a:r>
            <a:r>
              <a:rPr lang="en" sz="1200"/>
              <a:t>: training with data proportion</a:t>
            </a:r>
            <a:br>
              <a:rPr lang="en" sz="1200"/>
            </a:br>
            <a:br>
              <a:rPr lang="en" sz="1200"/>
            </a:br>
            <a:r>
              <a:rPr lang="en" sz="1200"/>
              <a:t> 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FT: fine-tuned by continuing training with in-domain corpora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" sz="1200"/>
              <a:t>DC: Domain Control</a:t>
            </a:r>
            <a:endParaRPr sz="1200"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8462" l="20920" r="48283" t="13983"/>
          <a:stretch/>
        </p:blipFill>
        <p:spPr>
          <a:xfrm>
            <a:off x="491025" y="937475"/>
            <a:ext cx="3407626" cy="41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8771" l="60743" r="7740" t="74261"/>
          <a:stretch/>
        </p:blipFill>
        <p:spPr>
          <a:xfrm>
            <a:off x="4784050" y="1001300"/>
            <a:ext cx="3898651" cy="118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5">
            <a:alphaModFix/>
          </a:blip>
          <a:srcRect b="14076" l="17736" r="71197" t="79269"/>
          <a:stretch/>
        </p:blipFill>
        <p:spPr>
          <a:xfrm>
            <a:off x="7262425" y="4032575"/>
            <a:ext cx="1011850" cy="3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In-domain Word Embeddings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070625"/>
            <a:ext cx="4323600" cy="3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One Word Embeddings per domain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The in-domain k-nearest </a:t>
            </a:r>
            <a:r>
              <a:rPr lang="en"/>
              <a:t>neighborhoods difference and polysemies: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Intersection of 10-nearest neighborhoods of token in each domain space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52553" l="65093" r="10171" t="42817"/>
          <a:stretch/>
        </p:blipFill>
        <p:spPr>
          <a:xfrm>
            <a:off x="1309475" y="1748450"/>
            <a:ext cx="3039451" cy="31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24493" l="50852" r="12695" t="28350"/>
          <a:stretch/>
        </p:blipFill>
        <p:spPr>
          <a:xfrm>
            <a:off x="5051875" y="1163025"/>
            <a:ext cx="3333202" cy="242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Contributions: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 simple feature based approach for Multi-domain NMT.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New initiative to discover polysemies.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Future work: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</a:t>
            </a:r>
            <a:r>
              <a:rPr lang="en"/>
              <a:t>elf-configurable model: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Adapting size of the domain-specific regions depending upon the actual variation of use across domains.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Integrating arbitrary number of new domains in dynamic fashion.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